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3"/>
  </p:notesMasterIdLst>
  <p:sldIdLst>
    <p:sldId id="256" r:id="rId2"/>
    <p:sldId id="1176" r:id="rId3"/>
    <p:sldId id="1123" r:id="rId4"/>
    <p:sldId id="499" r:id="rId5"/>
    <p:sldId id="1194" r:id="rId6"/>
    <p:sldId id="1169" r:id="rId7"/>
    <p:sldId id="1170" r:id="rId8"/>
    <p:sldId id="1171" r:id="rId9"/>
    <p:sldId id="1172" r:id="rId10"/>
    <p:sldId id="1173" r:id="rId11"/>
    <p:sldId id="1193" r:id="rId12"/>
    <p:sldId id="1195" r:id="rId13"/>
    <p:sldId id="1162" r:id="rId14"/>
    <p:sldId id="1177" r:id="rId15"/>
    <p:sldId id="584" r:id="rId16"/>
    <p:sldId id="1196" r:id="rId17"/>
    <p:sldId id="1197" r:id="rId18"/>
    <p:sldId id="1200" r:id="rId19"/>
    <p:sldId id="1198" r:id="rId20"/>
    <p:sldId id="1110" r:id="rId21"/>
    <p:sldId id="871" r:id="rId22"/>
    <p:sldId id="662" r:id="rId23"/>
    <p:sldId id="578" r:id="rId24"/>
    <p:sldId id="510" r:id="rId25"/>
    <p:sldId id="549" r:id="rId26"/>
    <p:sldId id="577" r:id="rId27"/>
    <p:sldId id="1155" r:id="rId28"/>
    <p:sldId id="551" r:id="rId29"/>
    <p:sldId id="869" r:id="rId30"/>
    <p:sldId id="1180" r:id="rId31"/>
    <p:sldId id="1181" r:id="rId32"/>
    <p:sldId id="1202" r:id="rId33"/>
    <p:sldId id="1204" r:id="rId34"/>
    <p:sldId id="1203" r:id="rId35"/>
    <p:sldId id="1205" r:id="rId36"/>
    <p:sldId id="1206" r:id="rId37"/>
    <p:sldId id="1207" r:id="rId38"/>
    <p:sldId id="1036" r:id="rId39"/>
    <p:sldId id="1208" r:id="rId40"/>
    <p:sldId id="1179" r:id="rId41"/>
    <p:sldId id="591" r:id="rId42"/>
    <p:sldId id="590" r:id="rId43"/>
    <p:sldId id="588" r:id="rId44"/>
    <p:sldId id="589" r:id="rId45"/>
    <p:sldId id="1132" r:id="rId46"/>
    <p:sldId id="1020" r:id="rId47"/>
    <p:sldId id="1182" r:id="rId48"/>
    <p:sldId id="967" r:id="rId49"/>
    <p:sldId id="968" r:id="rId50"/>
    <p:sldId id="1183" r:id="rId51"/>
    <p:sldId id="1184" r:id="rId52"/>
    <p:sldId id="603" r:id="rId53"/>
    <p:sldId id="970" r:id="rId54"/>
    <p:sldId id="897" r:id="rId55"/>
    <p:sldId id="1099" r:id="rId56"/>
    <p:sldId id="889" r:id="rId57"/>
    <p:sldId id="744" r:id="rId58"/>
    <p:sldId id="1100" r:id="rId59"/>
    <p:sldId id="1069" r:id="rId60"/>
    <p:sldId id="887" r:id="rId61"/>
    <p:sldId id="550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1123"/>
            <p14:sldId id="499"/>
            <p14:sldId id="1194"/>
            <p14:sldId id="1169"/>
            <p14:sldId id="1170"/>
            <p14:sldId id="1171"/>
            <p14:sldId id="1172"/>
            <p14:sldId id="1173"/>
            <p14:sldId id="1193"/>
            <p14:sldId id="1195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036"/>
            <p14:sldId id="1208"/>
            <p14:sldId id="1179"/>
            <p14:sldId id="591"/>
            <p14:sldId id="590"/>
            <p14:sldId id="588"/>
            <p14:sldId id="589"/>
            <p14:sldId id="1132"/>
            <p14:sldId id="1020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D4EBE9"/>
    <a:srgbClr val="9E60B8"/>
    <a:srgbClr val="41719C"/>
    <a:srgbClr val="5EA985"/>
    <a:srgbClr val="B58900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6"/>
    <p:restoredTop sz="97046" autoAdjust="0"/>
  </p:normalViewPr>
  <p:slideViewPr>
    <p:cSldViewPr snapToGrid="0" snapToObjects="1">
      <p:cViewPr varScale="1">
        <p:scale>
          <a:sx n="206" d="100"/>
          <a:sy n="206" d="100"/>
        </p:scale>
        <p:origin x="184" y="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972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045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155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DC7093-87E2-0B0C-DE80-720A4D7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9" t="23371" b="9488"/>
          <a:stretch/>
        </p:blipFill>
        <p:spPr>
          <a:xfrm>
            <a:off x="0" y="-266894"/>
            <a:ext cx="9144000" cy="54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651086" y="1239569"/>
            <a:ext cx="63693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54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4612609" y="1038212"/>
            <a:ext cx="2503299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endParaRPr lang="de-DE" spc="40" dirty="0">
              <a:solidFill>
                <a:srgbClr val="36544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4736124" y="924130"/>
            <a:ext cx="4284361" cy="592667"/>
          </a:xfrm>
        </p:spPr>
        <p:txBody>
          <a:bodyPr>
            <a:normAutofit/>
          </a:bodyPr>
          <a:lstStyle/>
          <a:p>
            <a:pPr algn="l"/>
            <a:r>
              <a:rPr lang="de-DE" sz="1400" spc="60" dirty="0"/>
              <a:t>API DAY | Feb. 16. 2023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572000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4581333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12315" y="2571750"/>
            <a:ext cx="610817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is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all </a:t>
            </a:r>
            <a:r>
              <a:rPr lang="de-DE" sz="45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about</a:t>
            </a:r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022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6433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21271" y="707565"/>
            <a:ext cx="7135448" cy="3322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b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942975" lvl="2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144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59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30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65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41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58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80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6345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116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3333193"/>
            <a:ext cx="91439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GraphQL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222457" y="4002607"/>
            <a:ext cx="225734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spring.io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projects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/spring-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B5B2167-477A-67C4-F7D9-5C06A9DA4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934" y="150980"/>
            <a:ext cx="4938132" cy="30863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35486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/api-day2023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2584</Words>
  <Application>Microsoft Macintosh PowerPoint</Application>
  <PresentationFormat>Bildschirmpräsentation (16:9)</PresentationFormat>
  <Paragraphs>548</Paragraphs>
  <Slides>61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DAY | Feb. 16. 2023</vt:lpstr>
      <vt:lpstr>https://nilshartmann.net</vt:lpstr>
      <vt:lpstr>PowerPoint-Präsentation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</vt:lpstr>
      <vt:lpstr>GraphQL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Implementing a GraphQL API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1214</cp:revision>
  <cp:lastPrinted>2019-09-03T13:49:24Z</cp:lastPrinted>
  <dcterms:created xsi:type="dcterms:W3CDTF">2016-03-28T15:59:53Z</dcterms:created>
  <dcterms:modified xsi:type="dcterms:W3CDTF">2023-05-10T12:37:26Z</dcterms:modified>
</cp:coreProperties>
</file>